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7"/>
  </p:notesMasterIdLst>
  <p:sldIdLst>
    <p:sldId id="1882" r:id="rId2"/>
    <p:sldId id="262" r:id="rId3"/>
    <p:sldId id="2600" r:id="rId4"/>
    <p:sldId id="2663" r:id="rId5"/>
    <p:sldId id="2665" r:id="rId6"/>
    <p:sldId id="2662" r:id="rId7"/>
    <p:sldId id="2601" r:id="rId8"/>
    <p:sldId id="2670" r:id="rId9"/>
    <p:sldId id="2671" r:id="rId10"/>
    <p:sldId id="2664" r:id="rId11"/>
    <p:sldId id="2666" r:id="rId12"/>
    <p:sldId id="2667" r:id="rId13"/>
    <p:sldId id="2668" r:id="rId14"/>
    <p:sldId id="2669" r:id="rId15"/>
    <p:sldId id="2661" r:id="rId16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7DD36F97-646A-4262-A454-72F971A284F6}">
          <p14:sldIdLst>
            <p14:sldId id="1882"/>
            <p14:sldId id="262"/>
            <p14:sldId id="2600"/>
            <p14:sldId id="2663"/>
            <p14:sldId id="2665"/>
            <p14:sldId id="2662"/>
            <p14:sldId id="2601"/>
            <p14:sldId id="2670"/>
            <p14:sldId id="2671"/>
            <p14:sldId id="2664"/>
            <p14:sldId id="2666"/>
            <p14:sldId id="2667"/>
            <p14:sldId id="2668"/>
            <p14:sldId id="2669"/>
            <p14:sldId id="26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92A2B"/>
    <a:srgbClr val="F9F9F9"/>
    <a:srgbClr val="9BBB59"/>
    <a:srgbClr val="C0504D"/>
    <a:srgbClr val="4F81BD"/>
    <a:srgbClr val="7D14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0" autoAdjust="0"/>
    <p:restoredTop sz="96051" autoAdjust="0"/>
  </p:normalViewPr>
  <p:slideViewPr>
    <p:cSldViewPr snapToGrid="0">
      <p:cViewPr varScale="1">
        <p:scale>
          <a:sx n="94" d="100"/>
          <a:sy n="94" d="100"/>
        </p:scale>
        <p:origin x="96" y="30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31B47-D0E8-4829-9BA7-DDE585AC23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6718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61135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75844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92517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006536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99076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127023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24698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4879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5050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4714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65858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499302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8755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8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173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945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내지1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5" descr="배경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976"/>
            <a:ext cx="9144000" cy="5308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E254C-D5E6-4067-A06E-B1686432C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9" y="6282020"/>
            <a:ext cx="1290321" cy="394282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A8F565A-A7AB-2B42-A4B7-7B8C9597CC61}"/>
              </a:ext>
            </a:extLst>
          </p:cNvPr>
          <p:cNvSpPr/>
          <p:nvPr userDrawn="1"/>
        </p:nvSpPr>
        <p:spPr>
          <a:xfrm>
            <a:off x="0" y="4038600"/>
            <a:ext cx="9144000" cy="1727200"/>
          </a:xfrm>
          <a:prstGeom prst="rect">
            <a:avLst/>
          </a:prstGeom>
          <a:solidFill>
            <a:srgbClr val="7D1416">
              <a:alpha val="5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white">
          <a:xfrm>
            <a:off x="457199" y="4097669"/>
            <a:ext cx="5638797" cy="1171376"/>
          </a:xfrm>
        </p:spPr>
        <p:txBody>
          <a:bodyPr anchor="ctr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5331655"/>
            <a:ext cx="5638795" cy="403259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" name="Straight Connector 4"/>
          <p:cNvCxnSpPr/>
          <p:nvPr/>
        </p:nvCxnSpPr>
        <p:spPr bwMode="black">
          <a:xfrm>
            <a:off x="7181882" y="4953486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>
            <a:cxnSpLocks/>
          </p:cNvCxnSpPr>
          <p:nvPr/>
        </p:nvCxnSpPr>
        <p:spPr bwMode="black">
          <a:xfrm>
            <a:off x="7173911" y="5302853"/>
            <a:ext cx="1735227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18A78-AFA1-4EC2-825B-913C8AA38E16}"/>
              </a:ext>
            </a:extLst>
          </p:cNvPr>
          <p:cNvSpPr/>
          <p:nvPr userDrawn="1"/>
        </p:nvSpPr>
        <p:spPr bwMode="black">
          <a:xfrm>
            <a:off x="7253658" y="4986555"/>
            <a:ext cx="1589970" cy="28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고려대학교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066FE-E348-407F-A905-6EFE4836C822}"/>
              </a:ext>
            </a:extLst>
          </p:cNvPr>
          <p:cNvSpPr/>
          <p:nvPr userDrawn="1"/>
        </p:nvSpPr>
        <p:spPr bwMode="black">
          <a:xfrm>
            <a:off x="7253658" y="5342288"/>
            <a:ext cx="1589970" cy="331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인공지능사이버보안학과</a:t>
            </a:r>
          </a:p>
        </p:txBody>
      </p:sp>
    </p:spTree>
    <p:extLst>
      <p:ext uri="{BB962C8B-B14F-4D97-AF65-F5344CB8AC3E}">
        <p14:creationId xmlns:p14="http://schemas.microsoft.com/office/powerpoint/2010/main" val="329160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bg>
      <p:bgPr>
        <a:solidFill>
          <a:schemeClr val="bg1">
            <a:lumMod val="8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>
            <a:off x="0" y="1744068"/>
            <a:ext cx="31242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Open Sans"/>
              <a:cs typeface="Open Sans"/>
            </a:endParaRPr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A6322BEC-7D70-4A27-8AF1-31248748B8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3400" y="787401"/>
            <a:ext cx="2727000" cy="1100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altLang="ko-KR" sz="36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CONTENTS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B82F30D-01B2-4ADB-9DD0-1CC07ADE1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962400" y="990600"/>
            <a:ext cx="4724400" cy="4876800"/>
          </a:xfrm>
        </p:spPr>
        <p:txBody>
          <a:bodyPr anchor="ctr">
            <a:normAutofit/>
          </a:bodyPr>
          <a:lstStyle>
            <a:lvl1pPr marL="431990" indent="-431990"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431990" indent="0">
              <a:buFontTx/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6813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6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내지1.png">
            <a:extLst>
              <a:ext uri="{FF2B5EF4-FFF2-40B4-BE49-F238E27FC236}">
                <a16:creationId xmlns:a16="http://schemas.microsoft.com/office/drawing/2014/main" id="{5FDF338F-2784-4DE1-9C76-1BB37EE66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800">
              <a:solidFill>
                <a:srgbClr val="F34F57"/>
              </a:solidFill>
              <a:latin typeface="Calibri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8A82B206-5903-0B4B-832E-3C6D0827AE6E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3048000" y="3733800"/>
            <a:ext cx="3132000" cy="0"/>
          </a:xfrm>
          <a:prstGeom prst="line">
            <a:avLst/>
          </a:prstGeom>
          <a:ln w="15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377365C-8323-4554-B5AE-19D48879FE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55" y="5058426"/>
            <a:ext cx="1442291" cy="6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42041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9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217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90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9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60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46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9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139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73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70842F-E3DB-4323-A219-6428F4FA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4109422"/>
            <a:ext cx="7150567" cy="1108037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보안 기말 프로젝트 발표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D90D336-484D-40DB-A49F-F34205F90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937" y="5368068"/>
            <a:ext cx="5192674" cy="362261"/>
          </a:xfrm>
        </p:spPr>
        <p:txBody>
          <a:bodyPr>
            <a:noAutofit/>
          </a:bodyPr>
          <a:lstStyle/>
          <a:p>
            <a:r>
              <a:rPr lang="en-US" altLang="ko-KR" sz="1600" dirty="0" smtClean="0">
                <a:latin typeface="맑은 고딕"/>
                <a:ea typeface="맑은 고딕"/>
                <a:cs typeface="+mj-ea"/>
              </a:rPr>
              <a:t>2018270126 </a:t>
            </a:r>
            <a:r>
              <a:rPr lang="ko-KR" altLang="en-US" sz="1600" dirty="0" smtClean="0">
                <a:latin typeface="맑은 고딕"/>
                <a:ea typeface="맑은 고딕"/>
                <a:cs typeface="+mj-ea"/>
              </a:rPr>
              <a:t>오병윤</a:t>
            </a:r>
            <a:endParaRPr lang="ko-KR" sz="1600" dirty="0"/>
          </a:p>
        </p:txBody>
      </p:sp>
    </p:spTree>
    <p:extLst>
      <p:ext uri="{BB962C8B-B14F-4D97-AF65-F5344CB8AC3E}">
        <p14:creationId xmlns:p14="http://schemas.microsoft.com/office/powerpoint/2010/main" val="385464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>
                <a:solidFill>
                  <a:schemeClr val="tx1"/>
                </a:solidFill>
              </a:rPr>
              <a:t>주요 코드 설명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97280"/>
            <a:ext cx="8550036" cy="540033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01 </a:t>
            </a:r>
            <a:r>
              <a:rPr lang="en-US" altLang="ko-KR" sz="2000" dirty="0" err="1" smtClean="0"/>
              <a:t>IoT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제어 코드</a:t>
            </a:r>
            <a:endParaRPr lang="en-US" altLang="ko-KR" sz="2000" dirty="0"/>
          </a:p>
          <a:p>
            <a:pPr lvl="1"/>
            <a:r>
              <a:rPr lang="ko-KR" altLang="en-US" sz="1800" dirty="0" smtClean="0"/>
              <a:t>핀 설정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2"/>
            <a:r>
              <a:rPr lang="en-US" altLang="ko-KR" sz="1700" dirty="0" smtClean="0"/>
              <a:t>PD0~15 -&gt; keypad</a:t>
            </a:r>
          </a:p>
          <a:p>
            <a:pPr lvl="2"/>
            <a:endParaRPr lang="en-US" altLang="ko-KR" sz="1700" dirty="0"/>
          </a:p>
          <a:p>
            <a:pPr lvl="2"/>
            <a:r>
              <a:rPr lang="en-US" altLang="ko-KR" sz="1700" dirty="0" smtClean="0"/>
              <a:t>PC0~7 -&gt; LCD Data</a:t>
            </a:r>
          </a:p>
          <a:p>
            <a:pPr lvl="2"/>
            <a:endParaRPr lang="en-US" altLang="ko-KR" sz="1700" dirty="0"/>
          </a:p>
          <a:p>
            <a:pPr lvl="2"/>
            <a:r>
              <a:rPr lang="en-US" altLang="ko-KR" sz="1700" dirty="0" smtClean="0"/>
              <a:t>PC8 -&gt; RS</a:t>
            </a:r>
          </a:p>
          <a:p>
            <a:pPr lvl="2"/>
            <a:endParaRPr lang="en-US" altLang="ko-KR" sz="1700" dirty="0"/>
          </a:p>
          <a:p>
            <a:pPr lvl="2"/>
            <a:r>
              <a:rPr lang="en-US" altLang="ko-KR" sz="1700" dirty="0" smtClean="0"/>
              <a:t>PC9 -&gt; RW</a:t>
            </a:r>
          </a:p>
          <a:p>
            <a:pPr lvl="2"/>
            <a:endParaRPr lang="en-US" altLang="ko-KR" sz="1700" dirty="0"/>
          </a:p>
          <a:p>
            <a:pPr lvl="2"/>
            <a:r>
              <a:rPr lang="en-US" altLang="ko-KR" sz="1700" dirty="0" smtClean="0"/>
              <a:t>PC10 -&gt; E</a:t>
            </a:r>
          </a:p>
          <a:p>
            <a:pPr lvl="1"/>
            <a:endParaRPr lang="en-US" altLang="ko-KR" sz="17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34" y="1038343"/>
            <a:ext cx="5740426" cy="582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>
                <a:solidFill>
                  <a:schemeClr val="tx1"/>
                </a:solidFill>
              </a:rPr>
              <a:t>주요 코드 설명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97280"/>
            <a:ext cx="8550036" cy="540033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01 </a:t>
            </a:r>
            <a:r>
              <a:rPr lang="en-US" altLang="ko-KR" sz="2000" dirty="0" err="1" smtClean="0"/>
              <a:t>IoT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제어 코드</a:t>
            </a:r>
            <a:endParaRPr lang="en-US" altLang="ko-KR" sz="2000" dirty="0"/>
          </a:p>
          <a:p>
            <a:pPr lvl="1"/>
            <a:r>
              <a:rPr lang="ko-KR" altLang="en-US" sz="1800" dirty="0" smtClean="0"/>
              <a:t>인터럽트 설정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2"/>
            <a:r>
              <a:rPr lang="ko-KR" altLang="en-US" sz="1700" dirty="0" smtClean="0"/>
              <a:t>받은 인터럽트 값을 전역 변수에 저장</a:t>
            </a:r>
            <a:endParaRPr lang="en-US" altLang="ko-KR" sz="1700" dirty="0" smtClean="0"/>
          </a:p>
          <a:p>
            <a:pPr lvl="2"/>
            <a:endParaRPr lang="en-US" altLang="ko-KR" sz="1700" dirty="0"/>
          </a:p>
          <a:p>
            <a:pPr lvl="2"/>
            <a:r>
              <a:rPr lang="en-US" altLang="ko-KR" sz="1700" dirty="0" err="1" smtClean="0"/>
              <a:t>Switch~case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문을 이용하여 하나씩 배열에</a:t>
            </a:r>
            <a:endParaRPr lang="en-US" altLang="ko-KR" sz="1700" dirty="0" smtClean="0"/>
          </a:p>
          <a:p>
            <a:pPr marL="358767" lvl="2" indent="0">
              <a:buNone/>
            </a:pPr>
            <a:r>
              <a:rPr lang="ko-KR" altLang="en-US" sz="1700" dirty="0" smtClean="0"/>
              <a:t>저장</a:t>
            </a:r>
            <a:endParaRPr lang="en-US" altLang="ko-KR" sz="17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293" y="1097280"/>
            <a:ext cx="3133333" cy="971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113" y="2068709"/>
            <a:ext cx="2228571" cy="4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>
                <a:solidFill>
                  <a:schemeClr val="tx1"/>
                </a:solidFill>
              </a:rPr>
              <a:t>주요 코드 설명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1600" y="1097280"/>
            <a:ext cx="9042400" cy="576072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01 </a:t>
            </a:r>
            <a:r>
              <a:rPr lang="en-US" altLang="ko-KR" sz="2000" dirty="0" err="1" smtClean="0"/>
              <a:t>IoT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제어 코드</a:t>
            </a:r>
            <a:endParaRPr lang="en-US" altLang="ko-KR" sz="2000" dirty="0"/>
          </a:p>
          <a:p>
            <a:pPr lvl="1"/>
            <a:r>
              <a:rPr lang="en-US" altLang="ko-KR" sz="1800" dirty="0" smtClean="0"/>
              <a:t>LCD </a:t>
            </a:r>
            <a:r>
              <a:rPr lang="ko-KR" altLang="en-US" sz="1800" dirty="0" smtClean="0"/>
              <a:t>설정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2"/>
            <a:r>
              <a:rPr lang="ko-KR" altLang="en-US" sz="1600" dirty="0" smtClean="0"/>
              <a:t>다른 사람이 정의한 헤더 파일 </a:t>
            </a:r>
            <a:r>
              <a:rPr lang="en-US" altLang="ko-KR" sz="1600" dirty="0" smtClean="0"/>
              <a:t>include</a:t>
            </a:r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 smtClean="0"/>
              <a:t>LCD1602_Begin8BIT </a:t>
            </a:r>
            <a:r>
              <a:rPr lang="ko-KR" altLang="en-US" sz="1600" dirty="0" smtClean="0"/>
              <a:t>함수로 </a:t>
            </a:r>
            <a:r>
              <a:rPr lang="en-US" altLang="ko-KR" sz="1600" dirty="0" smtClean="0"/>
              <a:t>LCD</a:t>
            </a:r>
            <a:r>
              <a:rPr lang="ko-KR" altLang="en-US" sz="1600" dirty="0" smtClean="0"/>
              <a:t>에 사용할 핀을 설정하고 사용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05" y="3106436"/>
            <a:ext cx="8761192" cy="12363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09" y="4657536"/>
            <a:ext cx="2990476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>
                <a:solidFill>
                  <a:schemeClr val="tx1"/>
                </a:solidFill>
              </a:rPr>
              <a:t>주요 코드 설명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1600" y="1097280"/>
            <a:ext cx="9042400" cy="576072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01 </a:t>
            </a:r>
            <a:r>
              <a:rPr lang="en-US" altLang="ko-KR" sz="2000" dirty="0" err="1" smtClean="0"/>
              <a:t>IoT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제어 코드</a:t>
            </a:r>
            <a:endParaRPr lang="en-US" altLang="ko-KR" sz="2000" dirty="0"/>
          </a:p>
          <a:p>
            <a:pPr lvl="1"/>
            <a:r>
              <a:rPr lang="en-US" altLang="ko-KR" sz="1800" dirty="0" smtClean="0"/>
              <a:t>GF Inverse </a:t>
            </a:r>
            <a:r>
              <a:rPr lang="ko-KR" altLang="en-US" sz="1800" dirty="0" smtClean="0"/>
              <a:t>결과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2"/>
            <a:r>
              <a:rPr lang="ko-KR" altLang="en-US" sz="1600" dirty="0" smtClean="0"/>
              <a:t>입력 받은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char</a:t>
            </a:r>
            <a:r>
              <a:rPr lang="ko-KR" altLang="en-US" sz="1600" dirty="0" smtClean="0"/>
              <a:t>형 값을 </a:t>
            </a:r>
            <a:r>
              <a:rPr lang="en-US" altLang="ko-KR" sz="1600" dirty="0" smtClean="0"/>
              <a:t>hex</a:t>
            </a:r>
            <a:r>
              <a:rPr lang="ko-KR" altLang="en-US" sz="1600" dirty="0" smtClean="0"/>
              <a:t>값으로 변환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r>
              <a:rPr lang="en-US" altLang="ko-KR" sz="1600" dirty="0" smtClean="0"/>
              <a:t>Unsigned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변수를</a:t>
            </a:r>
            <a:r>
              <a:rPr lang="en-US" altLang="ko-KR" sz="1600" dirty="0" smtClean="0"/>
              <a:t> uint_8 </a:t>
            </a:r>
            <a:r>
              <a:rPr lang="ko-KR" altLang="en-US" sz="1600" dirty="0" smtClean="0"/>
              <a:t>변수로 저장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 smtClean="0"/>
              <a:t>Inverse </a:t>
            </a:r>
            <a:r>
              <a:rPr lang="ko-KR" altLang="en-US" sz="1600" dirty="0" smtClean="0"/>
              <a:t>계산 후 </a:t>
            </a:r>
            <a:r>
              <a:rPr lang="en-US" altLang="ko-KR" sz="1600" dirty="0" smtClean="0"/>
              <a:t>LCD</a:t>
            </a:r>
            <a:r>
              <a:rPr lang="ko-KR" altLang="en-US" sz="1600" dirty="0" smtClean="0"/>
              <a:t>에 결과 표시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 smtClean="0"/>
              <a:t>전역 변수인 배열의 인덱스를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으로 초기화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 smtClean="0"/>
              <a:t>다시 입력 값을 받을 수 있게 설정 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29" y="2481979"/>
            <a:ext cx="5266667" cy="13047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24" y="2156703"/>
            <a:ext cx="3590476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100" dirty="0" smtClean="0">
                <a:solidFill>
                  <a:schemeClr val="tx1"/>
                </a:solidFill>
              </a:rPr>
              <a:t>시현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1600" y="1097280"/>
            <a:ext cx="9042400" cy="576072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01 </a:t>
            </a:r>
            <a:r>
              <a:rPr lang="ko-KR" altLang="en-US" sz="2000" dirty="0" smtClean="0"/>
              <a:t>시연 동영상</a:t>
            </a:r>
            <a:endParaRPr lang="en-US" altLang="ko-KR" sz="1600" dirty="0"/>
          </a:p>
          <a:p>
            <a:pPr lvl="2"/>
            <a:endParaRPr lang="en-US" altLang="ko-KR" sz="1600" dirty="0" smtClean="0"/>
          </a:p>
        </p:txBody>
      </p:sp>
      <p:pic>
        <p:nvPicPr>
          <p:cNvPr id="6" name="20221202_2018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409" y="1521385"/>
            <a:ext cx="8733351" cy="49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24C61-6588-4442-BAF6-2B8C1E840B52}"/>
              </a:ext>
            </a:extLst>
          </p:cNvPr>
          <p:cNvSpPr txBox="1"/>
          <p:nvPr/>
        </p:nvSpPr>
        <p:spPr bwMode="white">
          <a:xfrm>
            <a:off x="2362200" y="2658070"/>
            <a:ext cx="441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</a:t>
            </a:r>
            <a:endParaRPr lang="ko-KR" altLang="en-US" sz="6000">
              <a:solidFill>
                <a:schemeClr val="bg1"/>
              </a:solidFill>
              <a:latin typeface="Brush Script MT" panose="03060802040406070304" pitchFamily="66" charset="-122"/>
              <a:ea typeface="+mj-ea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256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E0A8EBA2-2635-4951-8A63-AE364BB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1183" y="2306470"/>
            <a:ext cx="3773037" cy="346425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5754" indent="-385754">
              <a:buClr>
                <a:srgbClr val="953735"/>
              </a:buClr>
              <a:buFont typeface="+mj-lt"/>
              <a:buAutoNum type="arabicPeriod"/>
            </a:pPr>
            <a:r>
              <a:rPr kumimoji="1" lang="ko-KR" altLang="en-US" sz="2000" dirty="0" smtClean="0"/>
              <a:t>개발 </a:t>
            </a:r>
            <a:r>
              <a:rPr kumimoji="1" lang="ko-KR" altLang="en-US" sz="2000" dirty="0" smtClean="0"/>
              <a:t>기획</a:t>
            </a:r>
            <a:endParaRPr kumimoji="1" lang="en-US" altLang="ko-KR" sz="2000" dirty="0" smtClean="0"/>
          </a:p>
          <a:p>
            <a:pPr marL="385754" indent="-385754">
              <a:buClr>
                <a:srgbClr val="953735"/>
              </a:buClr>
              <a:buFont typeface="+mj-lt"/>
              <a:buAutoNum type="arabicPeriod"/>
            </a:pPr>
            <a:r>
              <a:rPr kumimoji="1" lang="ko-KR" altLang="en-US" sz="2000" dirty="0" smtClean="0"/>
              <a:t>주요 코드 설명</a:t>
            </a:r>
            <a:endParaRPr kumimoji="1" lang="en-US" altLang="ko-KR" sz="2000" dirty="0" smtClean="0"/>
          </a:p>
          <a:p>
            <a:pPr marL="385754" indent="-385754">
              <a:buClr>
                <a:srgbClr val="953735"/>
              </a:buClr>
              <a:buFont typeface="+mj-lt"/>
              <a:buAutoNum type="arabicPeriod"/>
            </a:pPr>
            <a:r>
              <a:rPr kumimoji="1" lang="ko-KR" altLang="en-US" sz="2000" dirty="0" smtClean="0"/>
              <a:t>시연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790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>
                <a:solidFill>
                  <a:schemeClr val="tx1"/>
                </a:solidFill>
              </a:rPr>
              <a:t>개발 기획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97280"/>
            <a:ext cx="8550036" cy="5400339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목차</a:t>
            </a:r>
            <a:endParaRPr lang="en-US" altLang="ko-KR" sz="2400" b="1" dirty="0"/>
          </a:p>
          <a:p>
            <a:endParaRPr lang="en-US" altLang="ko-KR" sz="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200" b="1" dirty="0"/>
              <a:t>01 </a:t>
            </a:r>
            <a:r>
              <a:rPr lang="ko-KR" altLang="en-US" sz="2200" dirty="0" smtClean="0"/>
              <a:t>기약 다항식</a:t>
            </a:r>
            <a:r>
              <a:rPr lang="en-US" altLang="ko-KR" sz="2200" dirty="0" smtClean="0"/>
              <a:t>(GF(2^8))</a:t>
            </a:r>
            <a:r>
              <a:rPr lang="ko-KR" altLang="en-US" sz="2200" dirty="0" smtClean="0"/>
              <a:t> 구성</a:t>
            </a:r>
            <a:endParaRPr lang="en-US" altLang="ko-KR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200" b="1" dirty="0"/>
              <a:t>02 </a:t>
            </a:r>
            <a:r>
              <a:rPr lang="en-US" altLang="ko-KR" sz="2200" dirty="0" err="1" smtClean="0"/>
              <a:t>IoT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장비 구성</a:t>
            </a:r>
            <a:endParaRPr lang="en-US" altLang="ko-KR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200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200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200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7908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>
                <a:solidFill>
                  <a:schemeClr val="tx1"/>
                </a:solidFill>
              </a:rPr>
              <a:t>개발 기획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97280"/>
            <a:ext cx="8550036" cy="540033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01 </a:t>
            </a:r>
            <a:r>
              <a:rPr lang="ko-KR" altLang="en-US" sz="2000" dirty="0" err="1" smtClean="0"/>
              <a:t>기약다항식</a:t>
            </a:r>
            <a:r>
              <a:rPr lang="ko-KR" altLang="en-US" sz="2000" dirty="0" smtClean="0"/>
              <a:t> 구성</a:t>
            </a:r>
            <a:endParaRPr lang="en-US" altLang="ko-KR" sz="1700" dirty="0"/>
          </a:p>
          <a:p>
            <a:pPr lvl="1"/>
            <a:r>
              <a:rPr lang="ko-KR" altLang="en-US" sz="1800" dirty="0" smtClean="0"/>
              <a:t>알고리즘 선정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확장 유클리드 알고리즘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</p:txBody>
      </p:sp>
      <p:pic>
        <p:nvPicPr>
          <p:cNvPr id="1028" name="Picture 4" descr="RSA] 유클리드 알고리즘, 확장 유클리드 알고리즘 (C언어 구현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459399"/>
            <a:ext cx="700087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4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>
                <a:solidFill>
                  <a:schemeClr val="tx1"/>
                </a:solidFill>
              </a:rPr>
              <a:t>개발 기획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97280"/>
            <a:ext cx="8550036" cy="540033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01 </a:t>
            </a:r>
            <a:r>
              <a:rPr lang="en-US" altLang="ko-KR" sz="2000" dirty="0" err="1" smtClean="0"/>
              <a:t>IoT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장비</a:t>
            </a:r>
            <a:r>
              <a:rPr lang="ko-KR" altLang="en-US" sz="2000" dirty="0" smtClean="0"/>
              <a:t> 구성</a:t>
            </a:r>
            <a:endParaRPr lang="en-US" altLang="ko-KR" sz="1700" dirty="0"/>
          </a:p>
          <a:p>
            <a:pPr lvl="1"/>
            <a:r>
              <a:rPr lang="ko-KR" altLang="en-US" sz="1800" dirty="0" smtClean="0"/>
              <a:t>사용할 모듈 선정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keypad -&gt; hex</a:t>
            </a:r>
            <a:r>
              <a:rPr lang="ko-KR" altLang="en-US" sz="1600" dirty="0" smtClean="0"/>
              <a:t>값 입력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 smtClean="0"/>
              <a:t>LCD -&gt; </a:t>
            </a:r>
            <a:r>
              <a:rPr lang="ko-KR" altLang="en-US" sz="1600" dirty="0" smtClean="0"/>
              <a:t>진행 및 결과 값 표시 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</p:txBody>
      </p:sp>
      <p:pic>
        <p:nvPicPr>
          <p:cNvPr id="2054" name="Picture 6" descr="4x4 Push Button Keyboard Matrix Module - ARDUSH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238500"/>
            <a:ext cx="30289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16x2 캐릭터 LCD 모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78" y="3042162"/>
            <a:ext cx="3421626" cy="342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>
                <a:solidFill>
                  <a:schemeClr val="tx1"/>
                </a:solidFill>
              </a:rPr>
              <a:t>주요 코드 설명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97280"/>
            <a:ext cx="8550036" cy="5400339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목차</a:t>
            </a:r>
            <a:endParaRPr lang="en-US" altLang="ko-KR" sz="2400" b="1" dirty="0"/>
          </a:p>
          <a:p>
            <a:endParaRPr lang="en-US" altLang="ko-KR" sz="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200" b="1" dirty="0"/>
              <a:t>01 </a:t>
            </a:r>
            <a:r>
              <a:rPr lang="ko-KR" altLang="en-US" sz="2200" dirty="0" smtClean="0"/>
              <a:t>기약 다항식 코드</a:t>
            </a:r>
            <a:endParaRPr lang="en-US" altLang="ko-KR" sz="2200" dirty="0" smtClean="0"/>
          </a:p>
          <a:p>
            <a:pPr marL="182557" lvl="1" indent="0">
              <a:buNone/>
            </a:pPr>
            <a:endParaRPr lang="en-US" altLang="ko-KR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200" b="1" dirty="0"/>
              <a:t>02 </a:t>
            </a:r>
            <a:r>
              <a:rPr lang="en-US" altLang="ko-KR" sz="2200" dirty="0" err="1" smtClean="0"/>
              <a:t>IoT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제어 코드</a:t>
            </a:r>
            <a:endParaRPr lang="en-US" altLang="ko-KR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200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200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200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32240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>
                <a:solidFill>
                  <a:schemeClr val="tx1"/>
                </a:solidFill>
              </a:rPr>
              <a:t>주요 코드 설명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97280"/>
            <a:ext cx="8550036" cy="540033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01 </a:t>
            </a:r>
            <a:r>
              <a:rPr lang="ko-KR" altLang="en-US" sz="2000" dirty="0" err="1" smtClean="0"/>
              <a:t>기약다항식</a:t>
            </a:r>
            <a:r>
              <a:rPr lang="ko-KR" altLang="en-US" sz="2000" dirty="0" smtClean="0"/>
              <a:t> 코드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곱셈</a:t>
            </a:r>
            <a:r>
              <a:rPr lang="en-US" altLang="ko-KR" sz="2000" dirty="0" smtClean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751" y="1621258"/>
            <a:ext cx="4342842" cy="48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2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>
                <a:solidFill>
                  <a:schemeClr val="tx1"/>
                </a:solidFill>
              </a:rPr>
              <a:t>주요 코드 설명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97280"/>
            <a:ext cx="8550036" cy="540033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01 </a:t>
            </a:r>
            <a:r>
              <a:rPr lang="ko-KR" altLang="en-US" sz="2000" dirty="0" err="1" smtClean="0"/>
              <a:t>기약다항식</a:t>
            </a:r>
            <a:r>
              <a:rPr lang="ko-KR" altLang="en-US" sz="2000" dirty="0" smtClean="0"/>
              <a:t> 코드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나눗셈</a:t>
            </a:r>
            <a:r>
              <a:rPr lang="en-US" altLang="ko-KR" sz="2000" dirty="0" smtClean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796" y="1454700"/>
            <a:ext cx="4677797" cy="52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2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>
                <a:solidFill>
                  <a:schemeClr val="tx1"/>
                </a:solidFill>
              </a:rPr>
              <a:t>주요 코드 설명</a:t>
            </a:r>
            <a:endParaRPr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97280"/>
            <a:ext cx="8550036" cy="540033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01 </a:t>
            </a:r>
            <a:r>
              <a:rPr lang="ko-KR" altLang="en-US" sz="2000" dirty="0" err="1" smtClean="0"/>
              <a:t>기약다항식</a:t>
            </a:r>
            <a:r>
              <a:rPr lang="ko-KR" altLang="en-US" sz="2000" dirty="0" smtClean="0"/>
              <a:t> 코드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역원</a:t>
            </a:r>
            <a:r>
              <a:rPr lang="en-US" altLang="ko-KR" sz="2000" dirty="0" smtClean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17" y="1240856"/>
            <a:ext cx="3990476" cy="5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5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11854</TotalTime>
  <Words>219</Words>
  <Application>Microsoft Office PowerPoint</Application>
  <PresentationFormat>화면 슬라이드 쇼(4:3)</PresentationFormat>
  <Paragraphs>89</Paragraphs>
  <Slides>15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.AppleSystemUIFont</vt:lpstr>
      <vt:lpstr>Microsoft GothicNeo</vt:lpstr>
      <vt:lpstr>맑은 고딕</vt:lpstr>
      <vt:lpstr>Arial</vt:lpstr>
      <vt:lpstr>Brush Script MT</vt:lpstr>
      <vt:lpstr>Calibri</vt:lpstr>
      <vt:lpstr>Calibri Light</vt:lpstr>
      <vt:lpstr>Open Sans</vt:lpstr>
      <vt:lpstr>Verdana</vt:lpstr>
      <vt:lpstr>Office 테마</vt:lpstr>
      <vt:lpstr>IoT 보안 기말 프로젝트 발표</vt:lpstr>
      <vt:lpstr>PowerPoint 프레젠테이션</vt:lpstr>
      <vt:lpstr>개발 기획</vt:lpstr>
      <vt:lpstr>개발 기획</vt:lpstr>
      <vt:lpstr>개발 기획</vt:lpstr>
      <vt:lpstr>주요 코드 설명</vt:lpstr>
      <vt:lpstr>주요 코드 설명</vt:lpstr>
      <vt:lpstr>주요 코드 설명</vt:lpstr>
      <vt:lpstr>주요 코드 설명</vt:lpstr>
      <vt:lpstr>주요 코드 설명</vt:lpstr>
      <vt:lpstr>주요 코드 설명</vt:lpstr>
      <vt:lpstr>주요 코드 설명</vt:lpstr>
      <vt:lpstr>주요 코드 설명</vt:lpstr>
      <vt:lpstr>시현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한미란</dc:creator>
  <cp:lastModifiedBy>오병윤</cp:lastModifiedBy>
  <cp:revision>1170</cp:revision>
  <cp:lastPrinted>2021-07-12T08:32:56Z</cp:lastPrinted>
  <dcterms:created xsi:type="dcterms:W3CDTF">2021-07-05T10:00:20Z</dcterms:created>
  <dcterms:modified xsi:type="dcterms:W3CDTF">2022-12-05T17:39:18Z</dcterms:modified>
</cp:coreProperties>
</file>